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90" r:id="rId5"/>
    <p:sldId id="292" r:id="rId6"/>
    <p:sldId id="293" r:id="rId7"/>
    <p:sldId id="278" r:id="rId8"/>
    <p:sldId id="259" r:id="rId9"/>
    <p:sldId id="260" r:id="rId10"/>
    <p:sldId id="263" r:id="rId11"/>
    <p:sldId id="279" r:id="rId12"/>
    <p:sldId id="261" r:id="rId13"/>
    <p:sldId id="283" r:id="rId14"/>
    <p:sldId id="284" r:id="rId15"/>
    <p:sldId id="282" r:id="rId16"/>
    <p:sldId id="262" r:id="rId17"/>
    <p:sldId id="264" r:id="rId18"/>
    <p:sldId id="281" r:id="rId19"/>
    <p:sldId id="265" r:id="rId20"/>
    <p:sldId id="289" r:id="rId21"/>
    <p:sldId id="287" r:id="rId22"/>
    <p:sldId id="288" r:id="rId23"/>
    <p:sldId id="268" r:id="rId24"/>
    <p:sldId id="285" r:id="rId25"/>
    <p:sldId id="294" r:id="rId26"/>
    <p:sldId id="286" r:id="rId27"/>
    <p:sldId id="291" r:id="rId28"/>
    <p:sldId id="27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80F92-ADCB-4FDE-9ED8-7D577036C9D1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0F5BD-1621-4E0A-9D99-F25B70598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9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other</a:t>
            </a:r>
            <a:r>
              <a:rPr lang="en-US" baseline="0" dirty="0" smtClean="0"/>
              <a:t> people who have auditioned.  Your spot is in high demand. We learn new music every week. Don’t get behind.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0F5BD-1621-4E0A-9D99-F25B705982C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0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76EF-721F-4C42-BCAF-6611BF2D97C4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A876EF-721F-4C42-BCAF-6611BF2D97C4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60FCD5-C4EC-4054-89DF-3677AB67771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heritagechorus.weebly.com/calendar.html" TargetMode="External"/><Relationship Id="rId2" Type="http://schemas.openxmlformats.org/officeDocument/2006/relationships/hyperlink" Target="http://heritagechorus.weebly.com/patriot-pride-honors-chorus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164" y="284871"/>
            <a:ext cx="7851648" cy="1828800"/>
          </a:xfrm>
        </p:spPr>
        <p:txBody>
          <a:bodyPr/>
          <a:lstStyle/>
          <a:p>
            <a:pPr algn="l"/>
            <a:r>
              <a:rPr lang="en-US" dirty="0" smtClean="0"/>
              <a:t>Patriot </a:t>
            </a:r>
            <a:r>
              <a:rPr lang="en-US" dirty="0" smtClean="0"/>
              <a:t>Pride</a:t>
            </a:r>
            <a:br>
              <a:rPr lang="en-US" dirty="0" smtClean="0"/>
            </a:br>
            <a:r>
              <a:rPr lang="en-US" dirty="0" smtClean="0"/>
              <a:t>Honors Chorus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1304" y="993923"/>
            <a:ext cx="3282696" cy="715888"/>
          </a:xfrm>
        </p:spPr>
        <p:txBody>
          <a:bodyPr>
            <a:normAutofit fontScale="92500"/>
          </a:bodyPr>
          <a:lstStyle/>
          <a:p>
            <a:pPr algn="ctr"/>
            <a:r>
              <a:rPr lang="en-US" b="1" dirty="0" smtClean="0"/>
              <a:t>Sign up for Remind.com</a:t>
            </a:r>
            <a:endParaRPr lang="en-US" b="1" dirty="0"/>
          </a:p>
        </p:txBody>
      </p:sp>
      <p:pic>
        <p:nvPicPr>
          <p:cNvPr id="24578" name="Picture 2" descr="https://encrypted-tbn1.gstatic.com/images?q=tbn:ANd9GcRP_iZs7HwRssirHGfY-rZ2SHL0SUCoJlA01pBsap0lXhwGxIx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9789" y="4571999"/>
            <a:ext cx="2000250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0024" y="2315504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Heritagechorus.weebly.com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839" y="-58029"/>
            <a:ext cx="3857625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5424" y="3430892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Sign up for Remind.com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POINTS are earned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Every rehearsal is a point.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Every performance is a point.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If you attend during track out, you will receive a point.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Singing alone once a month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Bringing your music folder to rehearsal is a point.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POINTS are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Late for a rehearsal or performance.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Absent from  a rehearsal or performance.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bringing music to rehearsal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singing. Lip syncing.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Talking at inappropriate times.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Uniform infractions. Examples to include but not limited to:  </a:t>
            </a:r>
          </a:p>
          <a:p>
            <a:pPr marL="0" indent="0">
              <a:buNone/>
            </a:pPr>
            <a:r>
              <a:rPr lang="en-US" dirty="0" smtClean="0"/>
              <a:t>no necklace, white socks, hair not put up, removing portions of uniform prior to leaving a performance venue, boys untucked shirts, leggings under dresses, missing black shoes, etc.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5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Rehearsals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September 12</a:t>
            </a:r>
          </a:p>
          <a:p>
            <a:endParaRPr lang="en-US" dirty="0" smtClean="0"/>
          </a:p>
          <a:p>
            <a:r>
              <a:rPr lang="en-US" dirty="0" smtClean="0"/>
              <a:t>Time:  7:30-8:10 a.m.  The door closes at 7:35. Students who are late, please report back to carpool since there is no supervision in the hallways.</a:t>
            </a:r>
          </a:p>
          <a:p>
            <a:endParaRPr lang="en-US" dirty="0" smtClean="0"/>
          </a:p>
          <a:p>
            <a:r>
              <a:rPr lang="en-US" dirty="0" smtClean="0"/>
              <a:t>All rehearsals are Tuesday and Thursday unless otherwise noted. Please check the Google calendar on heritagechorus.weebly.com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CONFLICT FORM-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000" dirty="0" smtClean="0"/>
              <a:t>downloadable version on website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heritagechorus.weebly.com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DATE </a:t>
            </a:r>
            <a:r>
              <a:rPr lang="en-US" dirty="0"/>
              <a:t>CONFLICT </a:t>
            </a:r>
            <a:r>
              <a:rPr lang="en-US" dirty="0" smtClean="0"/>
              <a:t>FORM_____________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Student Name</a:t>
            </a:r>
            <a:r>
              <a:rPr lang="en-US" b="1" dirty="0" smtClean="0"/>
              <a:t>:_______________________________________________________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 smtClean="0"/>
              <a:t>Parent name:_______________________________________________________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Grade:_________       Track:__________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List the dates that your student will MISS rehearsal. This includes dates you will miss during Track </a:t>
            </a:r>
            <a:r>
              <a:rPr lang="en-US" b="1" dirty="0" smtClean="0"/>
              <a:t>out. Rehearsals </a:t>
            </a:r>
            <a:r>
              <a:rPr lang="en-US" b="1" dirty="0"/>
              <a:t>are mandatory unless you have </a:t>
            </a:r>
            <a:r>
              <a:rPr lang="en-US" b="1" dirty="0" smtClean="0"/>
              <a:t>prior approval from the Director.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4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BEHAVIOR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u="sng" dirty="0"/>
              <a:t>Behavior Expectations: </a:t>
            </a:r>
            <a:endParaRPr lang="en-US" dirty="0"/>
          </a:p>
          <a:p>
            <a:r>
              <a:rPr lang="en-US" dirty="0"/>
              <a:t>-Students will respect the teacher and others </a:t>
            </a:r>
          </a:p>
          <a:p>
            <a:r>
              <a:rPr lang="en-US" dirty="0"/>
              <a:t>-Students will respect others personal space </a:t>
            </a:r>
          </a:p>
          <a:p>
            <a:r>
              <a:rPr lang="en-US" dirty="0"/>
              <a:t>-Students will follow directions at all times </a:t>
            </a:r>
          </a:p>
          <a:p>
            <a:r>
              <a:rPr lang="en-US" dirty="0"/>
              <a:t>-Students will be Cooperative, Honest, On Task, Mindful and Prepared for rehearsal (HMS Pride)</a:t>
            </a:r>
          </a:p>
          <a:p>
            <a:r>
              <a:rPr lang="en-US" dirty="0"/>
              <a:t>-Students will be active participants in rehearsal </a:t>
            </a:r>
          </a:p>
          <a:p>
            <a:r>
              <a:rPr lang="en-US" dirty="0"/>
              <a:t>-Students will be safe during rehearsals 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Consequences if Behavior Expectations are broken: </a:t>
            </a:r>
            <a:endParaRPr lang="en-US" dirty="0"/>
          </a:p>
          <a:p>
            <a:r>
              <a:rPr lang="en-US" dirty="0"/>
              <a:t>Students will receive one warning with one chance to correct behavior. If students do not correct behaviors they will be written up to HMS Administration. We will operate on a three strikes and you’re out policy. </a:t>
            </a:r>
            <a:r>
              <a:rPr lang="en-US" u="sng" dirty="0"/>
              <a:t>If a student receives 3 major behavior write ups they will not be able to participate in the music group.</a:t>
            </a:r>
            <a:r>
              <a:rPr lang="en-US" dirty="0"/>
              <a:t> If your child receives a behavior write up during rehearsal, </a:t>
            </a:r>
            <a:r>
              <a:rPr lang="en-US" dirty="0" smtClean="0"/>
              <a:t>parents </a:t>
            </a:r>
            <a:r>
              <a:rPr lang="en-US" dirty="0"/>
              <a:t>will </a:t>
            </a:r>
            <a:r>
              <a:rPr lang="en-US" dirty="0" smtClean="0"/>
              <a:t>be notified and will </a:t>
            </a:r>
            <a:r>
              <a:rPr lang="en-US" dirty="0"/>
              <a:t>be required to </a:t>
            </a:r>
            <a:r>
              <a:rPr lang="en-US" dirty="0" smtClean="0"/>
              <a:t>acknowledge the notification.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 contact?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 Google Calendar your friend!!  Check the calendar first.  Heritagechorus.weebly.com</a:t>
            </a:r>
          </a:p>
          <a:p>
            <a:endParaRPr lang="en-US" dirty="0"/>
          </a:p>
          <a:p>
            <a:r>
              <a:rPr lang="en-US" dirty="0" smtClean="0"/>
              <a:t>Reach out to a Choir mom.</a:t>
            </a:r>
          </a:p>
          <a:p>
            <a:endParaRPr lang="en-US" dirty="0"/>
          </a:p>
          <a:p>
            <a:r>
              <a:rPr lang="en-US" dirty="0" smtClean="0"/>
              <a:t>All members will receive a PPHC Directory later in September.  Please ask your student to bring your copy home. Consider asking other parents to help with carpooling to rehearsals and performances.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6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Out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Out of town during track out? Students may be excused if the Parent contacts Mrs. Shuler within 12 hours of the absence.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If you are in town during track out, you are encouraged to join us for rehearsals. 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Parent communication essential.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Only one excused absence per semester.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up to Volunteer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up with Wake County to be a                                       Volunteer by October 1</a:t>
            </a:r>
            <a:r>
              <a:rPr lang="en-US" baseline="30000" dirty="0" smtClean="0"/>
              <a:t>st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Be sure to check the box to be cleared for driving for Field Trips.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Sign  up in the Media Center as soon as possible.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sign up tonight</a:t>
            </a:r>
          </a:p>
          <a:p>
            <a:pPr lvl="1"/>
            <a:r>
              <a:rPr lang="en-US" dirty="0" smtClean="0"/>
              <a:t>Social Committee/Hospitality</a:t>
            </a:r>
          </a:p>
          <a:p>
            <a:pPr lvl="1"/>
            <a:r>
              <a:rPr lang="en-US" dirty="0" smtClean="0"/>
              <a:t>Uniforms</a:t>
            </a:r>
          </a:p>
          <a:p>
            <a:pPr lvl="1"/>
            <a:r>
              <a:rPr lang="en-US" dirty="0" smtClean="0"/>
              <a:t>Pictures and Video recording 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Year end Awards</a:t>
            </a:r>
          </a:p>
          <a:p>
            <a:pPr lvl="1"/>
            <a:r>
              <a:rPr lang="en-US" dirty="0" smtClean="0"/>
              <a:t>Orlando </a:t>
            </a:r>
            <a:r>
              <a:rPr lang="en-US" dirty="0" smtClean="0"/>
              <a:t>Trip</a:t>
            </a:r>
          </a:p>
          <a:p>
            <a:pPr lvl="1"/>
            <a:r>
              <a:rPr lang="en-US" dirty="0" smtClean="0"/>
              <a:t>Emergency Kit Coordinator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8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Fees due by Sept. 15th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This is a club, fees will be assumed by members:</a:t>
            </a:r>
          </a:p>
          <a:p>
            <a:pPr algn="ctr"/>
            <a:r>
              <a:rPr lang="en-US" u="sng" dirty="0"/>
              <a:t>Participation fee includes:</a:t>
            </a:r>
          </a:p>
          <a:p>
            <a:r>
              <a:rPr lang="en-US" dirty="0"/>
              <a:t>Spirit wear (hoody, t-shirt, backpack)</a:t>
            </a:r>
          </a:p>
          <a:p>
            <a:r>
              <a:rPr lang="en-US" dirty="0"/>
              <a:t>Formal dress and pearls for the girls</a:t>
            </a:r>
          </a:p>
          <a:p>
            <a:r>
              <a:rPr lang="en-US" dirty="0"/>
              <a:t>Tuxedo pants and shirt and vest and bow tie for the boys</a:t>
            </a:r>
          </a:p>
          <a:p>
            <a:r>
              <a:rPr lang="en-US" dirty="0"/>
              <a:t>Music</a:t>
            </a:r>
          </a:p>
          <a:p>
            <a:r>
              <a:rPr lang="en-US" dirty="0" smtClean="0"/>
              <a:t>Awards</a:t>
            </a:r>
          </a:p>
          <a:p>
            <a:r>
              <a:rPr lang="en-US" dirty="0" smtClean="0"/>
              <a:t>Activity Bus</a:t>
            </a:r>
          </a:p>
          <a:p>
            <a:r>
              <a:rPr lang="en-US" dirty="0" smtClean="0"/>
              <a:t>Choreographers</a:t>
            </a:r>
          </a:p>
          <a:p>
            <a:r>
              <a:rPr lang="en-US" dirty="0" smtClean="0"/>
              <a:t>Carolina Hurricane game ticket</a:t>
            </a:r>
            <a:endParaRPr lang="en-US" dirty="0"/>
          </a:p>
          <a:p>
            <a:pPr algn="ctr"/>
            <a:r>
              <a:rPr lang="en-US" dirty="0" smtClean="0"/>
              <a:t>New </a:t>
            </a:r>
            <a:r>
              <a:rPr lang="en-US" dirty="0"/>
              <a:t>member’s participation fee: </a:t>
            </a:r>
            <a:r>
              <a:rPr lang="en-US" b="1" dirty="0"/>
              <a:t>$</a:t>
            </a:r>
            <a:r>
              <a:rPr lang="en-US" b="1" dirty="0" smtClean="0"/>
              <a:t>250.00</a:t>
            </a:r>
            <a:r>
              <a:rPr lang="en-US" dirty="0" smtClean="0"/>
              <a:t>      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Returning </a:t>
            </a:r>
            <a:r>
              <a:rPr lang="en-US" dirty="0"/>
              <a:t>members participation fee: </a:t>
            </a:r>
            <a:r>
              <a:rPr lang="en-US" b="1" dirty="0"/>
              <a:t>$</a:t>
            </a:r>
            <a:r>
              <a:rPr lang="en-US" b="1" dirty="0" smtClean="0"/>
              <a:t>150.00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Patriot Pride Objectives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 year-long</a:t>
            </a:r>
          </a:p>
          <a:p>
            <a:r>
              <a:rPr lang="en-US" dirty="0" smtClean="0"/>
              <a:t>Serious about singing</a:t>
            </a:r>
          </a:p>
          <a:p>
            <a:r>
              <a:rPr lang="en-US" dirty="0" smtClean="0"/>
              <a:t>School wide opportunity</a:t>
            </a:r>
          </a:p>
          <a:p>
            <a:r>
              <a:rPr lang="en-US" dirty="0" smtClean="0"/>
              <a:t>Rewarding experience</a:t>
            </a:r>
          </a:p>
          <a:p>
            <a:r>
              <a:rPr lang="en-US" dirty="0" smtClean="0"/>
              <a:t>Heritage Community Pride</a:t>
            </a:r>
          </a:p>
          <a:p>
            <a:endParaRPr lang="en-US" dirty="0"/>
          </a:p>
        </p:txBody>
      </p:sp>
      <p:pic>
        <p:nvPicPr>
          <p:cNvPr id="23554" name="Picture 2" descr="https://encrypted-tbn1.gstatic.com/images?q=tbn:ANd9GcRe6PO146x3RFCN0hSRyR6HtY2niJcj7OZRtsz755xdNmwKq9Lc9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648200"/>
            <a:ext cx="2876550" cy="159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Parents assume the responsibility for girl’s dress alterations. </a:t>
            </a:r>
          </a:p>
          <a:p>
            <a:r>
              <a:rPr lang="en-US" dirty="0" smtClean="0"/>
              <a:t>We recommend Andrea Baker from HHS. Her fee for hemming a dress is $10.00.</a:t>
            </a:r>
          </a:p>
          <a:p>
            <a:r>
              <a:rPr lang="en-US" dirty="0" smtClean="0"/>
              <a:t>Dress should be hemmed to the floor.</a:t>
            </a:r>
          </a:p>
          <a:p>
            <a:r>
              <a:rPr lang="en-US" dirty="0" smtClean="0"/>
              <a:t>Wear performance shoes when being fitted for alterations. </a:t>
            </a:r>
          </a:p>
          <a:p>
            <a:r>
              <a:rPr lang="en-US" dirty="0" smtClean="0"/>
              <a:t>Especially 7</a:t>
            </a:r>
            <a:r>
              <a:rPr lang="en-US" baseline="30000" dirty="0" smtClean="0"/>
              <a:t>th</a:t>
            </a:r>
            <a:r>
              <a:rPr lang="en-US" dirty="0" smtClean="0"/>
              <a:t> grade girls, leave plenty of room at the bottom of the dress for future alterations.</a:t>
            </a:r>
          </a:p>
          <a:p>
            <a:r>
              <a:rPr lang="en-US" dirty="0" err="1" smtClean="0"/>
              <a:t>Savvi</a:t>
            </a:r>
            <a:r>
              <a:rPr lang="en-US" dirty="0" smtClean="0"/>
              <a:t> Formalwear will assume the responsibility for the boy’s alterations.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Formal Uniform Requirements-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Girls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Boys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Long, formal, burgundy gown with belt. Pressed.</a:t>
            </a:r>
          </a:p>
          <a:p>
            <a:r>
              <a:rPr lang="en-US" dirty="0" smtClean="0"/>
              <a:t>Pearl necklace</a:t>
            </a:r>
          </a:p>
          <a:p>
            <a:r>
              <a:rPr lang="en-US" dirty="0" smtClean="0"/>
              <a:t>Small pearl earrings of choice, not required</a:t>
            </a:r>
          </a:p>
          <a:p>
            <a:r>
              <a:rPr lang="en-US" dirty="0" smtClean="0"/>
              <a:t>Flat, black dress shoes (no boots or high heels). Polished.</a:t>
            </a:r>
          </a:p>
          <a:p>
            <a:r>
              <a:rPr lang="en-US" dirty="0" smtClean="0"/>
              <a:t>Flesh colored stockings. Knee-highs or full body</a:t>
            </a:r>
          </a:p>
          <a:p>
            <a:r>
              <a:rPr lang="en-US" dirty="0" smtClean="0"/>
              <a:t>Natural hair color only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Black tuxedo pants</a:t>
            </a:r>
          </a:p>
          <a:p>
            <a:r>
              <a:rPr lang="en-US" dirty="0" smtClean="0"/>
              <a:t>White tuxedo shirt</a:t>
            </a:r>
          </a:p>
          <a:p>
            <a:r>
              <a:rPr lang="en-US" dirty="0" smtClean="0"/>
              <a:t>Button covers and cuff links</a:t>
            </a:r>
          </a:p>
          <a:p>
            <a:r>
              <a:rPr lang="en-US" dirty="0" smtClean="0"/>
              <a:t>Black dress shoes, polished</a:t>
            </a:r>
          </a:p>
          <a:p>
            <a:r>
              <a:rPr lang="en-US" dirty="0" smtClean="0"/>
              <a:t>Black dress socks, no </a:t>
            </a:r>
            <a:r>
              <a:rPr lang="en-US" dirty="0" err="1" smtClean="0"/>
              <a:t>footies</a:t>
            </a:r>
            <a:endParaRPr lang="en-US" dirty="0" smtClean="0"/>
          </a:p>
          <a:p>
            <a:r>
              <a:rPr lang="en-US" dirty="0" smtClean="0"/>
              <a:t>Natural hair color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Garment Bag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 be provided a garment bag with a zipper.</a:t>
            </a:r>
          </a:p>
          <a:p>
            <a:r>
              <a:rPr lang="en-US" dirty="0" smtClean="0"/>
              <a:t>Garment bag should be labeled with student name and phone number.</a:t>
            </a:r>
          </a:p>
          <a:p>
            <a:r>
              <a:rPr lang="en-US" dirty="0" smtClean="0"/>
              <a:t>Garments may be dropped off in the chorus room the morning of a performance.</a:t>
            </a:r>
          </a:p>
          <a:p>
            <a:r>
              <a:rPr lang="en-US" dirty="0" smtClean="0"/>
              <a:t>All clothing items must be taken home at the end of each 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4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School Pep Rally, TBA</a:t>
            </a:r>
          </a:p>
          <a:p>
            <a:r>
              <a:rPr lang="en-US" dirty="0" smtClean="0"/>
              <a:t>Sing National Anthem for a Football Game, </a:t>
            </a:r>
            <a:r>
              <a:rPr lang="en-US" dirty="0" smtClean="0"/>
              <a:t>October 19, 4:00 p.m.</a:t>
            </a:r>
            <a:endParaRPr lang="en-US" dirty="0" smtClean="0"/>
          </a:p>
          <a:p>
            <a:r>
              <a:rPr lang="en-US" dirty="0" smtClean="0"/>
              <a:t>HMS Assemblies</a:t>
            </a:r>
            <a:r>
              <a:rPr lang="en-US" dirty="0" smtClean="0"/>
              <a:t>:  Periods 3 and 4, December 1</a:t>
            </a:r>
            <a:r>
              <a:rPr lang="en-US" baseline="30000" dirty="0" smtClean="0"/>
              <a:t>st,        </a:t>
            </a:r>
            <a:endParaRPr lang="en-US" dirty="0" smtClean="0"/>
          </a:p>
          <a:p>
            <a:r>
              <a:rPr lang="en-US" dirty="0" smtClean="0"/>
              <a:t>Community Christmas Celebration: December 1st</a:t>
            </a:r>
          </a:p>
          <a:p>
            <a:r>
              <a:rPr lang="en-US" dirty="0" smtClean="0"/>
              <a:t>Pieces of Gold audition, Dec. 5 or 6</a:t>
            </a:r>
          </a:p>
          <a:p>
            <a:r>
              <a:rPr lang="en-US" dirty="0" smtClean="0"/>
              <a:t>Governor’s Mansion and State Capitol Building, TBA</a:t>
            </a:r>
            <a:endParaRPr lang="en-US" dirty="0"/>
          </a:p>
          <a:p>
            <a:r>
              <a:rPr lang="en-US" dirty="0" smtClean="0"/>
              <a:t>Department of Public Instruction, December</a:t>
            </a:r>
          </a:p>
          <a:p>
            <a:r>
              <a:rPr lang="en-US" dirty="0" smtClean="0"/>
              <a:t>Cookies and Carols, Dec. 5th</a:t>
            </a:r>
          </a:p>
          <a:p>
            <a:r>
              <a:rPr lang="en-US" dirty="0" smtClean="0"/>
              <a:t>Disney performance and workshop, March 1</a:t>
            </a:r>
            <a:r>
              <a:rPr lang="en-US" baseline="30000" dirty="0" smtClean="0"/>
              <a:t>st</a:t>
            </a:r>
            <a:r>
              <a:rPr lang="en-US" dirty="0" smtClean="0"/>
              <a:t> and 2nd</a:t>
            </a:r>
          </a:p>
          <a:p>
            <a:r>
              <a:rPr lang="en-US" dirty="0" smtClean="0"/>
              <a:t>Pieces of Gold, March 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Sing for a Carolina Hurricanes Game, February 16</a:t>
            </a:r>
          </a:p>
          <a:p>
            <a:r>
              <a:rPr lang="en-US" dirty="0" smtClean="0"/>
              <a:t>Heritage Choral Festival, March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Student’s responsibility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Mrs. Shuler will email teachers one week prior to a </a:t>
            </a:r>
            <a:r>
              <a:rPr lang="en-US" dirty="0" smtClean="0"/>
              <a:t>performance or event </a:t>
            </a:r>
            <a:r>
              <a:rPr lang="en-US" dirty="0"/>
              <a:t>that is held during the school day</a:t>
            </a:r>
            <a:r>
              <a:rPr lang="en-US" dirty="0" smtClean="0"/>
              <a:t>. These are approved field trips by the HMS Leadership Team. Students </a:t>
            </a:r>
            <a:r>
              <a:rPr lang="en-US" dirty="0"/>
              <a:t>will be excused from class. Example:  The Disney trip will be 3 days out of school.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However, when students miss school due to a performance, it is their responsibility to inform the teacher of their absence and to make up any work they may have missed.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WEBSITE </a:t>
            </a:r>
            <a:br>
              <a:rPr lang="en-US" dirty="0" smtClean="0"/>
            </a:br>
            <a:r>
              <a:rPr lang="en-US" dirty="0" smtClean="0"/>
              <a:t>HERITAGECHORUS.WEEBLY.COM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heritagechorus.weebly.com/patriot-pride-honors-chorus.html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heritagechorus.weebly.com/calendar.html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Disney World Trip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Letter from Disney:</a:t>
            </a:r>
          </a:p>
          <a:p>
            <a:pPr marL="0" indent="0">
              <a:buNone/>
            </a:pPr>
            <a:r>
              <a:rPr lang="en-US" sz="2800" i="1" dirty="0" smtClean="0"/>
              <a:t>Congratulations </a:t>
            </a:r>
            <a:r>
              <a:rPr lang="en-US" sz="2800" i="1" dirty="0"/>
              <a:t>Heritage Middle School “Patriot Pride” Honors Chorus!</a:t>
            </a:r>
          </a:p>
          <a:p>
            <a:pPr marL="0" indent="0">
              <a:buNone/>
            </a:pPr>
            <a:r>
              <a:rPr lang="en-US" sz="2800" i="1" dirty="0"/>
              <a:t> </a:t>
            </a:r>
            <a:r>
              <a:rPr lang="en-US" sz="2800" i="1" dirty="0" smtClean="0"/>
              <a:t>       You </a:t>
            </a:r>
            <a:r>
              <a:rPr lang="en-US" sz="2800" i="1" dirty="0"/>
              <a:t>have been selected by Disney Performing Arts to be part of the entertainment at the WALT DISNEY WORLD Resort! Attached is a PDF of your Event Itinerary showing the date that you will be performing.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500" b="1" dirty="0" smtClean="0"/>
              <a:t>Tuesday, September 19</a:t>
            </a:r>
            <a:r>
              <a:rPr lang="en-US" sz="3500" b="1" baseline="30000" dirty="0" smtClean="0"/>
              <a:t>th</a:t>
            </a:r>
            <a:r>
              <a:rPr lang="en-US" sz="3500" b="1" dirty="0" smtClean="0"/>
              <a:t> at 5:00 p.m. </a:t>
            </a:r>
            <a:r>
              <a:rPr lang="en-US" sz="3500" dirty="0" smtClean="0"/>
              <a:t>Parent meeting for Band, Chorus and Dance participants going to Disney.</a:t>
            </a:r>
          </a:p>
          <a:p>
            <a:r>
              <a:rPr lang="en-US" sz="3500" dirty="0" smtClean="0"/>
              <a:t>Trip dates are February 28-March 4, 2018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55922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 Music Education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Besides enjoyment, music helps with memory, language and reasoning. </a:t>
            </a:r>
          </a:p>
          <a:p>
            <a:endParaRPr lang="en-US" dirty="0"/>
          </a:p>
          <a:p>
            <a:r>
              <a:rPr lang="en-US" dirty="0" smtClean="0"/>
              <a:t>Music fosters greater emotional development and creative thinking. </a:t>
            </a:r>
          </a:p>
          <a:p>
            <a:endParaRPr lang="en-US" dirty="0"/>
          </a:p>
          <a:p>
            <a:r>
              <a:rPr lang="en-US" dirty="0" smtClean="0"/>
              <a:t>Music provides a sense of achievement and self-confidence. </a:t>
            </a:r>
          </a:p>
          <a:p>
            <a:r>
              <a:rPr lang="en-US" dirty="0" smtClean="0"/>
              <a:t>The list goes on and on………….</a:t>
            </a:r>
          </a:p>
          <a:p>
            <a:pPr marL="0" indent="0">
              <a:buNone/>
            </a:pPr>
            <a:r>
              <a:rPr lang="en-US" sz="1600" i="1" dirty="0"/>
              <a:t> </a:t>
            </a:r>
            <a:r>
              <a:rPr lang="en-US" sz="1600" i="1" dirty="0" smtClean="0"/>
              <a:t>                                             Tito Munoz, conductor of Phoenix Symphony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1641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coming!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I look forward to leading “Patriot Pride”, Heritage Middle School’s premiere chorus!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Please complete Information Sheets and </a:t>
            </a:r>
          </a:p>
          <a:p>
            <a:pPr marL="0" indent="0" algn="ctr">
              <a:buNone/>
            </a:pPr>
            <a:r>
              <a:rPr lang="en-US" dirty="0" smtClean="0"/>
              <a:t>leave them here tonight.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Sign up to be on a Volunteer Committee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Remit Club </a:t>
            </a:r>
            <a:r>
              <a:rPr lang="en-US" smtClean="0"/>
              <a:t>fees and </a:t>
            </a:r>
            <a:r>
              <a:rPr lang="en-US" dirty="0" smtClean="0"/>
              <a:t>information forms tonight.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Let’s have a great year!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CONGRATULATIONS!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Welcome to this amazing choir!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the year goes on, you will realize what a great opportunity this is for you and your student!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are DEDICATED!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Mrs. Shuler, Director</a:t>
            </a:r>
          </a:p>
          <a:p>
            <a:pPr marL="0" indent="0">
              <a:buNone/>
            </a:pPr>
            <a:r>
              <a:rPr lang="en-US" dirty="0" smtClean="0"/>
              <a:t>	     Mrs. </a:t>
            </a:r>
            <a:r>
              <a:rPr lang="en-US" dirty="0" err="1" smtClean="0"/>
              <a:t>Przybyl</a:t>
            </a:r>
            <a:r>
              <a:rPr lang="en-US" dirty="0" smtClean="0"/>
              <a:t>, Accompanist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Mrs. </a:t>
            </a:r>
            <a:r>
              <a:rPr lang="en-US" dirty="0" err="1" smtClean="0"/>
              <a:t>Arteta</a:t>
            </a:r>
            <a:r>
              <a:rPr lang="en-US" dirty="0" smtClean="0"/>
              <a:t>, Uniform Chair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new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21545" y="2967335"/>
            <a:ext cx="73009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CONGRATULATIONS and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WELCOME!!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62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up for Remind.com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471" y="1935163"/>
            <a:ext cx="2469058" cy="4389437"/>
          </a:xfrm>
        </p:spPr>
      </p:pic>
    </p:spTree>
    <p:extLst>
      <p:ext uri="{BB962C8B-B14F-4D97-AF65-F5344CB8AC3E}">
        <p14:creationId xmlns:p14="http://schemas.microsoft.com/office/powerpoint/2010/main" val="33553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AND PAYMENTS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3600" dirty="0" smtClean="0"/>
              <a:t>FILL OUT FORMS AND LEAVE THEM HERE TONIGHT. 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algn="ctr"/>
            <a:r>
              <a:rPr lang="en-US" sz="3600" dirty="0" smtClean="0"/>
              <a:t>THERE ARE PARENTS HERE TO ACCEPT YOUR MEMBERSHIP DUES AFTER THE MEETING. 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YOU MAY ALSO USE THE OSP OPTION.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201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just an Ordinary Chorus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We demonstrate……..Teamwork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We demonstrate…….. Commitment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We demonstrate…….. School </a:t>
            </a:r>
            <a:r>
              <a:rPr lang="en-US" sz="3200" dirty="0" smtClean="0"/>
              <a:t>Pride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We are “THE POWER OF ONE”!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Dedication	and Teamwork</a:t>
            </a:r>
            <a:br>
              <a:rPr lang="en-US" dirty="0" smtClean="0"/>
            </a:b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are similar to Athletics and Cheerleading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/>
              <a:t>It takes everyone to </a:t>
            </a:r>
            <a:r>
              <a:rPr lang="en-US" dirty="0" smtClean="0"/>
              <a:t>WIN, to be SUCCESSFUL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We sing year long from September through April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Busiest months are December, February, March, April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(aka “Tournament Time”)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members of Patriot Pride will perform at one time or another throughout the year.</a:t>
            </a:r>
          </a:p>
          <a:p>
            <a:endParaRPr lang="en-US" dirty="0"/>
          </a:p>
          <a:p>
            <a:r>
              <a:rPr lang="en-US" dirty="0" smtClean="0"/>
              <a:t>Some performances require everyone to sing, some have a limited number of singers. Some performances will be limited to 30 singers, we have 45 members.  </a:t>
            </a:r>
          </a:p>
          <a:p>
            <a:endParaRPr lang="en-US" dirty="0"/>
          </a:p>
          <a:p>
            <a:r>
              <a:rPr lang="en-US" dirty="0" smtClean="0"/>
              <a:t>Our point system is in place to establish accountability and reward.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832</TotalTime>
  <Words>1263</Words>
  <Application>Microsoft Office PowerPoint</Application>
  <PresentationFormat>On-screen Show (4:3)</PresentationFormat>
  <Paragraphs>224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Calibri</vt:lpstr>
      <vt:lpstr>Wingdings 2</vt:lpstr>
      <vt:lpstr>Flow</vt:lpstr>
      <vt:lpstr>Patriot Pride Honors Chorus</vt:lpstr>
      <vt:lpstr>Patriot Pride Objectives  </vt:lpstr>
      <vt:lpstr>CONGRATULATIONS! </vt:lpstr>
      <vt:lpstr>Introduction of new members</vt:lpstr>
      <vt:lpstr>Sign up for Remind.com</vt:lpstr>
      <vt:lpstr>FORMS AND PAYMENTS </vt:lpstr>
      <vt:lpstr>Not just an Ordinary Chorus</vt:lpstr>
      <vt:lpstr>Dedication and Teamwork   </vt:lpstr>
      <vt:lpstr>Point System</vt:lpstr>
      <vt:lpstr>How POINTS are earned </vt:lpstr>
      <vt:lpstr>How POINTS are lost</vt:lpstr>
      <vt:lpstr>Rehearsals</vt:lpstr>
      <vt:lpstr>CONFLICT FORM- downloadable version on website heritagechorus.weebly.com</vt:lpstr>
      <vt:lpstr>MUSIC BEHAVIOR CONTRACT</vt:lpstr>
      <vt:lpstr>Who to contact?</vt:lpstr>
      <vt:lpstr>Track Out  </vt:lpstr>
      <vt:lpstr>Sign up to Volunteer </vt:lpstr>
      <vt:lpstr>Committees</vt:lpstr>
      <vt:lpstr>Fees due by Sept. 15th </vt:lpstr>
      <vt:lpstr>Alterations</vt:lpstr>
      <vt:lpstr>Formal Uniform Requirements-</vt:lpstr>
      <vt:lpstr>Garment Bag</vt:lpstr>
      <vt:lpstr>Performances </vt:lpstr>
      <vt:lpstr>Student’s responsibility </vt:lpstr>
      <vt:lpstr>WEBSITE  HERITAGECHORUS.WEEBLY.COM</vt:lpstr>
      <vt:lpstr>Disney World Trip </vt:lpstr>
      <vt:lpstr>The importance of Music Education </vt:lpstr>
      <vt:lpstr>Thank you for coming!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Patriot Pride</dc:title>
  <dc:creator>Bill</dc:creator>
  <cp:lastModifiedBy>eshuler</cp:lastModifiedBy>
  <cp:revision>89</cp:revision>
  <dcterms:created xsi:type="dcterms:W3CDTF">2013-08-04T22:14:08Z</dcterms:created>
  <dcterms:modified xsi:type="dcterms:W3CDTF">2017-09-12T23:02:50Z</dcterms:modified>
</cp:coreProperties>
</file>