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78" r:id="rId5"/>
    <p:sldId id="259" r:id="rId6"/>
    <p:sldId id="260" r:id="rId7"/>
    <p:sldId id="263" r:id="rId8"/>
    <p:sldId id="279" r:id="rId9"/>
    <p:sldId id="261" r:id="rId10"/>
    <p:sldId id="262" r:id="rId11"/>
    <p:sldId id="264" r:id="rId12"/>
    <p:sldId id="281" r:id="rId13"/>
    <p:sldId id="265" r:id="rId14"/>
    <p:sldId id="276" r:id="rId15"/>
    <p:sldId id="268" r:id="rId16"/>
    <p:sldId id="267" r:id="rId17"/>
    <p:sldId id="273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80F92-ADCB-4FDE-9ED8-7D577036C9D1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0F5BD-1621-4E0A-9D99-F25B70598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97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A876EF-721F-4C42-BCAF-6611BF2D97C4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164" y="284871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Patriot Pride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Heritage Middle School’s Honors Choir</a:t>
            </a:r>
            <a:endParaRPr lang="en-US" dirty="0"/>
          </a:p>
        </p:txBody>
      </p:sp>
      <p:pic>
        <p:nvPicPr>
          <p:cNvPr id="24578" name="Picture 2" descr="https://encrypted-tbn1.gstatic.com/images?q=tbn:ANd9GcRP_iZs7HwRssirHGfY-rZ2SHL0SUCoJlA01pBsap0lXhwGxIx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810000"/>
            <a:ext cx="2000250" cy="2286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81200" y="2291473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Heritagechorus.weebly.com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Out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Out of town during track out? Students may be </a:t>
            </a:r>
            <a:r>
              <a:rPr lang="en-US" dirty="0" smtClean="0"/>
              <a:t>excused if the Parent contacts Mrs. Shuler within 12 hours of the absence.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If you are in town, please join us for rehearsals</a:t>
            </a:r>
            <a:r>
              <a:rPr lang="en-US" dirty="0" smtClean="0"/>
              <a:t>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Parent communication essential</a:t>
            </a:r>
            <a:r>
              <a:rPr lang="en-US" dirty="0" smtClean="0"/>
              <a:t>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Only one excused absence per semester.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up to Volunteer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 up with Wake County to be a Volunteer</a:t>
            </a:r>
          </a:p>
          <a:p>
            <a:endParaRPr lang="en-US" dirty="0"/>
          </a:p>
          <a:p>
            <a:r>
              <a:rPr lang="en-US" dirty="0" smtClean="0"/>
              <a:t>Be sure to check the box to be cleared for driving for Field Trips.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Sign  up tonight if possible.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sign up tonight</a:t>
            </a:r>
          </a:p>
          <a:p>
            <a:pPr lvl="1"/>
            <a:r>
              <a:rPr lang="en-US" dirty="0" smtClean="0"/>
              <a:t>Social Committee/Hospitality</a:t>
            </a:r>
          </a:p>
          <a:p>
            <a:pPr lvl="1"/>
            <a:r>
              <a:rPr lang="en-US" dirty="0" smtClean="0"/>
              <a:t>Uniforms</a:t>
            </a:r>
          </a:p>
          <a:p>
            <a:pPr lvl="1"/>
            <a:r>
              <a:rPr lang="en-US" dirty="0" smtClean="0"/>
              <a:t>Pictures and Video recording 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Year end Awards</a:t>
            </a:r>
          </a:p>
          <a:p>
            <a:pPr lvl="1"/>
            <a:r>
              <a:rPr lang="en-US" dirty="0" smtClean="0"/>
              <a:t>Williamsburg Trip</a:t>
            </a:r>
          </a:p>
          <a:p>
            <a:pPr lvl="1"/>
            <a:r>
              <a:rPr lang="en-US" dirty="0" smtClean="0"/>
              <a:t>Biltmore Trip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6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Fees due by Sept. 20th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is a club, fees will be assumed by members:</a:t>
            </a:r>
          </a:p>
          <a:p>
            <a:pPr algn="ctr"/>
            <a:r>
              <a:rPr lang="en-US" u="sng" dirty="0"/>
              <a:t>Participation fee includes:</a:t>
            </a:r>
          </a:p>
          <a:p>
            <a:r>
              <a:rPr lang="en-US" dirty="0"/>
              <a:t>Spirit wear (hoody, t-shirt, backpack)</a:t>
            </a:r>
          </a:p>
          <a:p>
            <a:r>
              <a:rPr lang="en-US" dirty="0"/>
              <a:t>Formal dress and pearls for the girls</a:t>
            </a:r>
          </a:p>
          <a:p>
            <a:r>
              <a:rPr lang="en-US" dirty="0"/>
              <a:t>Tuxedo pants and shirt and vest and bow tie for the boys</a:t>
            </a:r>
          </a:p>
          <a:p>
            <a:r>
              <a:rPr lang="en-US" dirty="0"/>
              <a:t>Music</a:t>
            </a:r>
          </a:p>
          <a:p>
            <a:r>
              <a:rPr lang="en-US" dirty="0"/>
              <a:t>Awards</a:t>
            </a:r>
          </a:p>
          <a:p>
            <a:pPr algn="ctr"/>
            <a:r>
              <a:rPr lang="en-US" dirty="0"/>
              <a:t>Approximate Costs New member’s participation fee: Girls: </a:t>
            </a:r>
            <a:r>
              <a:rPr lang="en-US" b="1" dirty="0"/>
              <a:t>$205.11</a:t>
            </a:r>
            <a:r>
              <a:rPr lang="en-US" dirty="0"/>
              <a:t>        Boys: </a:t>
            </a:r>
            <a:r>
              <a:rPr lang="en-US" b="1" dirty="0"/>
              <a:t>$232.43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Returning members participation fee: </a:t>
            </a:r>
            <a:r>
              <a:rPr lang="en-US" b="1" dirty="0"/>
              <a:t>$121.03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Biltmore Trip, Nov. 18 and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October 1</a:t>
            </a:r>
            <a:r>
              <a:rPr lang="en-US" baseline="30000" dirty="0" smtClean="0"/>
              <a:t>st</a:t>
            </a:r>
            <a:r>
              <a:rPr lang="en-US" dirty="0" smtClean="0"/>
              <a:t>, Biltmore performance list will be posted to the chorus website.  Final list will be based on points.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 choir will tour the Biltmore on Nov. 18</a:t>
            </a:r>
            <a:r>
              <a:rPr lang="en-US" baseline="30000" dirty="0" smtClean="0"/>
              <a:t>th</a:t>
            </a:r>
            <a:r>
              <a:rPr lang="en-US" dirty="0" smtClean="0"/>
              <a:t> prior to performing.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 choir perform Nov. 18</a:t>
            </a:r>
            <a:r>
              <a:rPr lang="en-US" baseline="30000" dirty="0" smtClean="0"/>
              <a:t>th</a:t>
            </a:r>
            <a:r>
              <a:rPr lang="en-US" dirty="0" smtClean="0"/>
              <a:t> at 5:30, 6:30, 7:30, 8:30 and 9:30 with 30 minute breaks in between performances.</a:t>
            </a:r>
          </a:p>
          <a:p>
            <a:pPr>
              <a:buNone/>
            </a:pPr>
            <a:r>
              <a:rPr lang="en-US" dirty="0" smtClean="0"/>
              <a:t>Parents and guests will need to purchase Candlelight Tour tickets.  See handout.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1</a:t>
            </a:r>
            <a:r>
              <a:rPr lang="en-US" u="sng" baseline="30000" dirty="0" smtClean="0"/>
              <a:t>st</a:t>
            </a:r>
            <a:r>
              <a:rPr lang="en-US" u="sng" dirty="0" smtClean="0"/>
              <a:t> semester</a:t>
            </a:r>
          </a:p>
          <a:p>
            <a:r>
              <a:rPr lang="en-US" dirty="0" smtClean="0"/>
              <a:t>State Fair, October 13</a:t>
            </a:r>
          </a:p>
          <a:p>
            <a:r>
              <a:rPr lang="en-US" dirty="0" smtClean="0"/>
              <a:t>Biltmore, October 18 and 19</a:t>
            </a:r>
            <a:endParaRPr lang="en-US" dirty="0" smtClean="0"/>
          </a:p>
          <a:p>
            <a:r>
              <a:rPr lang="en-US" dirty="0" smtClean="0"/>
              <a:t>HMS Assemblies:  </a:t>
            </a:r>
            <a:r>
              <a:rPr lang="en-US" dirty="0" smtClean="0"/>
              <a:t>December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smtClean="0"/>
              <a:t>Community Christmas Celebration: December 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r>
              <a:rPr lang="en-US" dirty="0" smtClean="0"/>
              <a:t>Pieces </a:t>
            </a:r>
            <a:r>
              <a:rPr lang="en-US" dirty="0" smtClean="0"/>
              <a:t>of Gold </a:t>
            </a:r>
            <a:r>
              <a:rPr lang="en-US" dirty="0" smtClean="0"/>
              <a:t>audition, Dec. 6 or 7</a:t>
            </a:r>
          </a:p>
          <a:p>
            <a:r>
              <a:rPr lang="en-US" dirty="0" smtClean="0"/>
              <a:t>Governor’s Mansion and State Capitol Building, Dec. 8</a:t>
            </a:r>
          </a:p>
          <a:p>
            <a:endParaRPr lang="en-US" dirty="0"/>
          </a:p>
          <a:p>
            <a:r>
              <a:rPr lang="en-US" dirty="0" smtClean="0"/>
              <a:t>Other performances to be announced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approved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“Patriot Pride” may travel </a:t>
            </a:r>
            <a:r>
              <a:rPr lang="en-US" dirty="0" smtClean="0"/>
              <a:t>to Williamsburg, VA for a choir competition, tour of historic Williamsburg and a day at Busch Gardens</a:t>
            </a:r>
            <a:endParaRPr lang="en-US" dirty="0" smtClean="0"/>
          </a:p>
          <a:p>
            <a:r>
              <a:rPr lang="en-US" dirty="0" smtClean="0"/>
              <a:t>Approximate cost is $</a:t>
            </a:r>
            <a:r>
              <a:rPr lang="en-US" dirty="0" smtClean="0"/>
              <a:t>550.00</a:t>
            </a:r>
          </a:p>
          <a:p>
            <a:endParaRPr lang="en-US" dirty="0" smtClean="0"/>
          </a:p>
          <a:p>
            <a:r>
              <a:rPr lang="en-US" dirty="0" smtClean="0"/>
              <a:t>If approved, it would be great if all “Patriot Pride” members could go on the trip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Parents could also attend the trip.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opportunities at Heritage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State Choir</a:t>
            </a:r>
          </a:p>
          <a:p>
            <a:r>
              <a:rPr lang="en-US" dirty="0" smtClean="0"/>
              <a:t>All County Choir</a:t>
            </a:r>
          </a:p>
          <a:p>
            <a:r>
              <a:rPr lang="en-US" dirty="0" smtClean="0"/>
              <a:t>NC Honors Choir</a:t>
            </a:r>
          </a:p>
          <a:p>
            <a:r>
              <a:rPr lang="en-US" dirty="0" smtClean="0"/>
              <a:t>Heritage “Patriot Pride”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coming!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I look forward to leading “Patriot Pride”, Heritage Middle School’s premiere chorus!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Please complete Information Sheet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Let’s have a great year!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Patriot Pride </a:t>
            </a:r>
            <a:r>
              <a:rPr lang="en-US" dirty="0" smtClean="0"/>
              <a:t>Objectives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 year-long</a:t>
            </a:r>
          </a:p>
          <a:p>
            <a:r>
              <a:rPr lang="en-US" dirty="0" smtClean="0"/>
              <a:t>Serious about singing</a:t>
            </a:r>
          </a:p>
          <a:p>
            <a:r>
              <a:rPr lang="en-US" dirty="0" smtClean="0"/>
              <a:t>School wide opportunity</a:t>
            </a:r>
          </a:p>
          <a:p>
            <a:r>
              <a:rPr lang="en-US" dirty="0" smtClean="0"/>
              <a:t>Rewarding experience</a:t>
            </a:r>
          </a:p>
          <a:p>
            <a:r>
              <a:rPr lang="en-US" dirty="0" smtClean="0"/>
              <a:t>Heritage Community Pride</a:t>
            </a:r>
          </a:p>
          <a:p>
            <a:endParaRPr lang="en-US" dirty="0"/>
          </a:p>
        </p:txBody>
      </p:sp>
      <p:pic>
        <p:nvPicPr>
          <p:cNvPr id="23554" name="Picture 2" descr="https://encrypted-tbn1.gstatic.com/images?q=tbn:ANd9GcRe6PO146x3RFCN0hSRyR6HtY2niJcj7OZRtsz755xdNmwKq9Lc9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648200"/>
            <a:ext cx="2876550" cy="159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CONGRATULATIONS!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Welcome to this amazing choir!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 the year goes on, you will realize what a great opportunity this is for you and your student!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are DEDICATED!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Mrs. Shuler, Director</a:t>
            </a:r>
          </a:p>
          <a:p>
            <a:pPr marL="0" indent="0">
              <a:buNone/>
            </a:pPr>
            <a:r>
              <a:rPr lang="en-US" dirty="0" smtClean="0"/>
              <a:t>	     Mrs. </a:t>
            </a:r>
            <a:r>
              <a:rPr lang="en-US" dirty="0" err="1" smtClean="0"/>
              <a:t>Przybyl</a:t>
            </a:r>
            <a:r>
              <a:rPr lang="en-US" dirty="0" smtClean="0"/>
              <a:t>, Accompanist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just an Ordinary Chorus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Teamwork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School Pride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We are family!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Dedication	and Teamwork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are Similar to athletics and cheerleading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/>
              <a:t>It takes everyone to </a:t>
            </a:r>
            <a:r>
              <a:rPr lang="en-US" dirty="0" smtClean="0"/>
              <a:t>WIN, to be SUCCESSFUL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We sing year long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Busiest months are December, March, April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(aka “Tournament Time”)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members of Patriot Pride will perform at one time or another throughout the year.</a:t>
            </a:r>
          </a:p>
          <a:p>
            <a:endParaRPr lang="en-US" dirty="0"/>
          </a:p>
          <a:p>
            <a:r>
              <a:rPr lang="en-US" dirty="0" smtClean="0"/>
              <a:t>This year some performances will be limited to 30 singers, we have 36 members.  Biltmore is 30 singers.</a:t>
            </a:r>
          </a:p>
          <a:p>
            <a:endParaRPr lang="en-US" dirty="0"/>
          </a:p>
          <a:p>
            <a:r>
              <a:rPr lang="en-US" dirty="0" smtClean="0"/>
              <a:t>Our point system is in place to establish accountability and reward.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POINTS are earned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Every rehearsal is a point.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Every performance is a point.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If you attend during track out, you will receive a point.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Singing alone once a month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If you audition for extra school things.  All worth one point.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State Honors Chorus, All County Choir, All State Choir,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School Musical, International Fair etc..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POINTS are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Late for a rehearsal or performance.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Absent from  a rehearsal or performance.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bringing music to rehearsal</a:t>
            </a:r>
          </a:p>
          <a:p>
            <a:pPr marL="0" indent="0">
              <a:buNone/>
            </a:pPr>
            <a:r>
              <a:rPr lang="en-US" dirty="0" smtClean="0"/>
              <a:t>Not singing. Lip syncing.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Talking at inappropriate times.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Uniform infractions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51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Rehearsals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</a:t>
            </a:r>
            <a:r>
              <a:rPr lang="en-US" dirty="0" smtClean="0"/>
              <a:t>Sept</a:t>
            </a:r>
            <a:r>
              <a:rPr lang="en-US" dirty="0" smtClean="0"/>
              <a:t>ember</a:t>
            </a:r>
            <a:r>
              <a:rPr lang="en-US" dirty="0" smtClean="0"/>
              <a:t> 6</a:t>
            </a:r>
          </a:p>
          <a:p>
            <a:endParaRPr lang="en-US" dirty="0" smtClean="0"/>
          </a:p>
          <a:p>
            <a:r>
              <a:rPr lang="en-US" dirty="0" smtClean="0"/>
              <a:t>Time:  7:30-8:10 a.m.  The door locks at 7:35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Semester 1 rehearsals </a:t>
            </a:r>
            <a:r>
              <a:rPr lang="en-US" dirty="0" smtClean="0"/>
              <a:t>are on Tuesday and Thursday mornings. </a:t>
            </a:r>
          </a:p>
          <a:p>
            <a:endParaRPr lang="en-US" dirty="0"/>
          </a:p>
          <a:p>
            <a:r>
              <a:rPr lang="en-US" dirty="0" smtClean="0"/>
              <a:t>Semester 2 rehearsals TBA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251</TotalTime>
  <Words>694</Words>
  <Application>Microsoft Office PowerPoint</Application>
  <PresentationFormat>On-screen Show (4:3)</PresentationFormat>
  <Paragraphs>138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Calibri</vt:lpstr>
      <vt:lpstr>Wingdings 2</vt:lpstr>
      <vt:lpstr>Flow</vt:lpstr>
      <vt:lpstr>Patriot Pride</vt:lpstr>
      <vt:lpstr>Patriot Pride Objectives  </vt:lpstr>
      <vt:lpstr>CONGRATULATIONS! </vt:lpstr>
      <vt:lpstr>Not just an Ordinary Chorus</vt:lpstr>
      <vt:lpstr>Dedication and Teamwork   </vt:lpstr>
      <vt:lpstr>Point System</vt:lpstr>
      <vt:lpstr>How POINTS are earned </vt:lpstr>
      <vt:lpstr>How POINTS are lost</vt:lpstr>
      <vt:lpstr>Rehearsals</vt:lpstr>
      <vt:lpstr>Track Out  </vt:lpstr>
      <vt:lpstr>Sign up to Volunteer </vt:lpstr>
      <vt:lpstr>Committees</vt:lpstr>
      <vt:lpstr>Fees due by Sept. 20th </vt:lpstr>
      <vt:lpstr>Biltmore Trip, Nov. 18 and 19</vt:lpstr>
      <vt:lpstr>Performances </vt:lpstr>
      <vt:lpstr>If approved </vt:lpstr>
      <vt:lpstr>Other opportunities at Heritage </vt:lpstr>
      <vt:lpstr>Thank you for coming!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Patriot Pride</dc:title>
  <dc:creator>Bill</dc:creator>
  <cp:lastModifiedBy>eshuler</cp:lastModifiedBy>
  <cp:revision>46</cp:revision>
  <dcterms:created xsi:type="dcterms:W3CDTF">2013-08-04T22:14:08Z</dcterms:created>
  <dcterms:modified xsi:type="dcterms:W3CDTF">2016-09-04T23:31:30Z</dcterms:modified>
</cp:coreProperties>
</file>